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34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C26E396-1E07-4C4F-81D9-5B02F4FBBDDB}" v="12" dt="2022-03-24T15:38:26.425"/>
    <p1510:client id="{929ADEB7-4B61-4DBD-8387-1C7D22CA8499}" v="1" dt="2022-03-25T09:11:29.63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scalle Cup" userId="abbe84a0-611b-406e-b251-e8b4b71c069a" providerId="ADAL" clId="{1C26E396-1E07-4C4F-81D9-5B02F4FBBDDB}"/>
    <pc:docChg chg="undo custSel addSld modSld sldOrd">
      <pc:chgData name="Pascalle Cup" userId="abbe84a0-611b-406e-b251-e8b4b71c069a" providerId="ADAL" clId="{1C26E396-1E07-4C4F-81D9-5B02F4FBBDDB}" dt="2022-03-24T16:12:25.575" v="420" actId="20577"/>
      <pc:docMkLst>
        <pc:docMk/>
      </pc:docMkLst>
      <pc:sldChg chg="modSp">
        <pc:chgData name="Pascalle Cup" userId="abbe84a0-611b-406e-b251-e8b4b71c069a" providerId="ADAL" clId="{1C26E396-1E07-4C4F-81D9-5B02F4FBBDDB}" dt="2022-03-24T15:06:01.030" v="321" actId="12100"/>
        <pc:sldMkLst>
          <pc:docMk/>
          <pc:sldMk cId="3394683669" sldId="257"/>
        </pc:sldMkLst>
        <pc:graphicFrameChg chg="mod">
          <ac:chgData name="Pascalle Cup" userId="abbe84a0-611b-406e-b251-e8b4b71c069a" providerId="ADAL" clId="{1C26E396-1E07-4C4F-81D9-5B02F4FBBDDB}" dt="2022-03-24T15:06:01.030" v="321" actId="12100"/>
          <ac:graphicFrameMkLst>
            <pc:docMk/>
            <pc:sldMk cId="3394683669" sldId="257"/>
            <ac:graphicFrameMk id="6" creationId="{F5AD1827-4F95-2C7D-B9BF-2E02764EA85D}"/>
          </ac:graphicFrameMkLst>
        </pc:graphicFrameChg>
      </pc:sldChg>
      <pc:sldChg chg="addSp delSp modSp mod">
        <pc:chgData name="Pascalle Cup" userId="abbe84a0-611b-406e-b251-e8b4b71c069a" providerId="ADAL" clId="{1C26E396-1E07-4C4F-81D9-5B02F4FBBDDB}" dt="2022-03-24T14:54:42.366" v="106" actId="478"/>
        <pc:sldMkLst>
          <pc:docMk/>
          <pc:sldMk cId="1915308998" sldId="258"/>
        </pc:sldMkLst>
        <pc:spChg chg="mod">
          <ac:chgData name="Pascalle Cup" userId="abbe84a0-611b-406e-b251-e8b4b71c069a" providerId="ADAL" clId="{1C26E396-1E07-4C4F-81D9-5B02F4FBBDDB}" dt="2022-03-24T14:45:39.437" v="23" actId="20577"/>
          <ac:spMkLst>
            <pc:docMk/>
            <pc:sldMk cId="1915308998" sldId="258"/>
            <ac:spMk id="2" creationId="{96334F6E-85FF-4711-B376-F6CC97BD930F}"/>
          </ac:spMkLst>
        </pc:spChg>
        <pc:spChg chg="add del mod">
          <ac:chgData name="Pascalle Cup" userId="abbe84a0-611b-406e-b251-e8b4b71c069a" providerId="ADAL" clId="{1C26E396-1E07-4C4F-81D9-5B02F4FBBDDB}" dt="2022-03-24T14:54:42.366" v="106" actId="478"/>
          <ac:spMkLst>
            <pc:docMk/>
            <pc:sldMk cId="1915308998" sldId="258"/>
            <ac:spMk id="3" creationId="{34FECB4E-846D-45B1-85B9-BE657457C767}"/>
          </ac:spMkLst>
        </pc:spChg>
      </pc:sldChg>
      <pc:sldChg chg="addSp modSp new mod modAnim">
        <pc:chgData name="Pascalle Cup" userId="abbe84a0-611b-406e-b251-e8b4b71c069a" providerId="ADAL" clId="{1C26E396-1E07-4C4F-81D9-5B02F4FBBDDB}" dt="2022-03-24T15:38:26.425" v="417"/>
        <pc:sldMkLst>
          <pc:docMk/>
          <pc:sldMk cId="2137604474" sldId="259"/>
        </pc:sldMkLst>
        <pc:spChg chg="mod">
          <ac:chgData name="Pascalle Cup" userId="abbe84a0-611b-406e-b251-e8b4b71c069a" providerId="ADAL" clId="{1C26E396-1E07-4C4F-81D9-5B02F4FBBDDB}" dt="2022-03-24T15:38:19.836" v="415" actId="1076"/>
          <ac:spMkLst>
            <pc:docMk/>
            <pc:sldMk cId="2137604474" sldId="259"/>
            <ac:spMk id="2" creationId="{94ACB58E-48AB-4505-B95E-C2CD239CC190}"/>
          </ac:spMkLst>
        </pc:spChg>
        <pc:spChg chg="add mod">
          <ac:chgData name="Pascalle Cup" userId="abbe84a0-611b-406e-b251-e8b4b71c069a" providerId="ADAL" clId="{1C26E396-1E07-4C4F-81D9-5B02F4FBBDDB}" dt="2022-03-24T15:38:15.639" v="414" actId="403"/>
          <ac:spMkLst>
            <pc:docMk/>
            <pc:sldMk cId="2137604474" sldId="259"/>
            <ac:spMk id="3" creationId="{08EFBDE2-CA93-4A02-A0B1-200FF172F271}"/>
          </ac:spMkLst>
        </pc:spChg>
        <pc:spChg chg="add mod">
          <ac:chgData name="Pascalle Cup" userId="abbe84a0-611b-406e-b251-e8b4b71c069a" providerId="ADAL" clId="{1C26E396-1E07-4C4F-81D9-5B02F4FBBDDB}" dt="2022-03-24T15:38:22.589" v="416" actId="1076"/>
          <ac:spMkLst>
            <pc:docMk/>
            <pc:sldMk cId="2137604474" sldId="259"/>
            <ac:spMk id="4" creationId="{91A52008-1270-47EB-8F4C-85F2703DE918}"/>
          </ac:spMkLst>
        </pc:spChg>
      </pc:sldChg>
      <pc:sldChg chg="addSp modSp new mod ord">
        <pc:chgData name="Pascalle Cup" userId="abbe84a0-611b-406e-b251-e8b4b71c069a" providerId="ADAL" clId="{1C26E396-1E07-4C4F-81D9-5B02F4FBBDDB}" dt="2022-03-24T16:12:25.575" v="420" actId="20577"/>
        <pc:sldMkLst>
          <pc:docMk/>
          <pc:sldMk cId="1022272909" sldId="260"/>
        </pc:sldMkLst>
        <pc:spChg chg="mod">
          <ac:chgData name="Pascalle Cup" userId="abbe84a0-611b-406e-b251-e8b4b71c069a" providerId="ADAL" clId="{1C26E396-1E07-4C4F-81D9-5B02F4FBBDDB}" dt="2022-03-24T14:56:31.430" v="173" actId="20577"/>
          <ac:spMkLst>
            <pc:docMk/>
            <pc:sldMk cId="1022272909" sldId="260"/>
            <ac:spMk id="2" creationId="{E6725DD2-8825-45AC-907C-8AD7BD8FCF90}"/>
          </ac:spMkLst>
        </pc:spChg>
        <pc:spChg chg="add mod">
          <ac:chgData name="Pascalle Cup" userId="abbe84a0-611b-406e-b251-e8b4b71c069a" providerId="ADAL" clId="{1C26E396-1E07-4C4F-81D9-5B02F4FBBDDB}" dt="2022-03-24T16:12:25.575" v="420" actId="20577"/>
          <ac:spMkLst>
            <pc:docMk/>
            <pc:sldMk cId="1022272909" sldId="260"/>
            <ac:spMk id="4" creationId="{CA4F2177-4F72-4E3B-939C-0D0AB07920EB}"/>
          </ac:spMkLst>
        </pc:spChg>
      </pc:sldChg>
      <pc:sldChg chg="addSp delSp modSp new mod setBg">
        <pc:chgData name="Pascalle Cup" userId="abbe84a0-611b-406e-b251-e8b4b71c069a" providerId="ADAL" clId="{1C26E396-1E07-4C4F-81D9-5B02F4FBBDDB}" dt="2022-03-24T15:05:31.858" v="318" actId="1076"/>
        <pc:sldMkLst>
          <pc:docMk/>
          <pc:sldMk cId="3143283324" sldId="261"/>
        </pc:sldMkLst>
        <pc:spChg chg="add del">
          <ac:chgData name="Pascalle Cup" userId="abbe84a0-611b-406e-b251-e8b4b71c069a" providerId="ADAL" clId="{1C26E396-1E07-4C4F-81D9-5B02F4FBBDDB}" dt="2022-03-24T14:58:53.353" v="222" actId="26606"/>
          <ac:spMkLst>
            <pc:docMk/>
            <pc:sldMk cId="3143283324" sldId="261"/>
            <ac:spMk id="4" creationId="{47155C6E-91BF-431D-9052-685726DFE7CD}"/>
          </ac:spMkLst>
        </pc:spChg>
        <pc:spChg chg="add del">
          <ac:chgData name="Pascalle Cup" userId="abbe84a0-611b-406e-b251-e8b4b71c069a" providerId="ADAL" clId="{1C26E396-1E07-4C4F-81D9-5B02F4FBBDDB}" dt="2022-03-24T14:58:53.353" v="222" actId="26606"/>
          <ac:spMkLst>
            <pc:docMk/>
            <pc:sldMk cId="3143283324" sldId="261"/>
            <ac:spMk id="5" creationId="{929B92EA-70A3-4CD0-A35F-D144D7F0F553}"/>
          </ac:spMkLst>
        </pc:spChg>
        <pc:spChg chg="add del">
          <ac:chgData name="Pascalle Cup" userId="abbe84a0-611b-406e-b251-e8b4b71c069a" providerId="ADAL" clId="{1C26E396-1E07-4C4F-81D9-5B02F4FBBDDB}" dt="2022-03-24T14:58:29.973" v="217" actId="26606"/>
          <ac:spMkLst>
            <pc:docMk/>
            <pc:sldMk cId="3143283324" sldId="261"/>
            <ac:spMk id="7" creationId="{57E607C4-A0A1-44FA-981D-EA3B81396361}"/>
          </ac:spMkLst>
        </pc:spChg>
        <pc:graphicFrameChg chg="add mod modGraphic">
          <ac:chgData name="Pascalle Cup" userId="abbe84a0-611b-406e-b251-e8b4b71c069a" providerId="ADAL" clId="{1C26E396-1E07-4C4F-81D9-5B02F4FBBDDB}" dt="2022-03-24T15:05:31.858" v="318" actId="1076"/>
          <ac:graphicFrameMkLst>
            <pc:docMk/>
            <pc:sldMk cId="3143283324" sldId="261"/>
            <ac:graphicFrameMk id="2" creationId="{F1A2E5E5-8117-43F8-8B04-AAD5D649B82E}"/>
          </ac:graphicFrameMkLst>
        </pc:graphicFrameChg>
        <pc:picChg chg="add del">
          <ac:chgData name="Pascalle Cup" userId="abbe84a0-611b-406e-b251-e8b4b71c069a" providerId="ADAL" clId="{1C26E396-1E07-4C4F-81D9-5B02F4FBBDDB}" dt="2022-03-24T14:58:29.973" v="217" actId="26606"/>
          <ac:picMkLst>
            <pc:docMk/>
            <pc:sldMk cId="3143283324" sldId="261"/>
            <ac:picMk id="9" creationId="{08D97526-B9D9-4257-B6A9-9D7988974929}"/>
          </ac:picMkLst>
        </pc:picChg>
      </pc:sldChg>
    </pc:docChg>
  </pc:docChgLst>
  <pc:docChgLst>
    <pc:chgData name="Gerjan de Ruiter" userId="5d7c516b-9dcd-41a8-99d3-54425d29895b" providerId="ADAL" clId="{929ADEB7-4B61-4DBD-8387-1C7D22CA8499}"/>
    <pc:docChg chg="addSld modSld">
      <pc:chgData name="Gerjan de Ruiter" userId="5d7c516b-9dcd-41a8-99d3-54425d29895b" providerId="ADAL" clId="{929ADEB7-4B61-4DBD-8387-1C7D22CA8499}" dt="2022-03-25T09:12:27.578" v="15" actId="20577"/>
      <pc:docMkLst>
        <pc:docMk/>
      </pc:docMkLst>
      <pc:sldChg chg="delSp modSp add mod">
        <pc:chgData name="Gerjan de Ruiter" userId="5d7c516b-9dcd-41a8-99d3-54425d29895b" providerId="ADAL" clId="{929ADEB7-4B61-4DBD-8387-1C7D22CA8499}" dt="2022-03-25T09:12:27.578" v="15" actId="20577"/>
        <pc:sldMkLst>
          <pc:docMk/>
          <pc:sldMk cId="3384618894" sldId="346"/>
        </pc:sldMkLst>
        <pc:spChg chg="mod">
          <ac:chgData name="Gerjan de Ruiter" userId="5d7c516b-9dcd-41a8-99d3-54425d29895b" providerId="ADAL" clId="{929ADEB7-4B61-4DBD-8387-1C7D22CA8499}" dt="2022-03-25T09:11:37.315" v="2" actId="1076"/>
          <ac:spMkLst>
            <pc:docMk/>
            <pc:sldMk cId="3384618894" sldId="346"/>
            <ac:spMk id="2" creationId="{1F850C53-1A71-4222-8021-6B68C1AE0FA3}"/>
          </ac:spMkLst>
        </pc:spChg>
        <pc:spChg chg="del mod">
          <ac:chgData name="Gerjan de Ruiter" userId="5d7c516b-9dcd-41a8-99d3-54425d29895b" providerId="ADAL" clId="{929ADEB7-4B61-4DBD-8387-1C7D22CA8499}" dt="2022-03-25T09:11:44.703" v="6"/>
          <ac:spMkLst>
            <pc:docMk/>
            <pc:sldMk cId="3384618894" sldId="346"/>
            <ac:spMk id="3" creationId="{E31227D9-9642-48DD-9375-6B48F05BAE21}"/>
          </ac:spMkLst>
        </pc:spChg>
        <pc:spChg chg="mod">
          <ac:chgData name="Gerjan de Ruiter" userId="5d7c516b-9dcd-41a8-99d3-54425d29895b" providerId="ADAL" clId="{929ADEB7-4B61-4DBD-8387-1C7D22CA8499}" dt="2022-03-25T09:11:41.477" v="3" actId="1076"/>
          <ac:spMkLst>
            <pc:docMk/>
            <pc:sldMk cId="3384618894" sldId="346"/>
            <ac:spMk id="4" creationId="{AA5E58BA-083D-4436-A0FD-8F472DEAB956}"/>
          </ac:spMkLst>
        </pc:spChg>
        <pc:graphicFrameChg chg="mod modGraphic">
          <ac:chgData name="Gerjan de Ruiter" userId="5d7c516b-9dcd-41a8-99d3-54425d29895b" providerId="ADAL" clId="{929ADEB7-4B61-4DBD-8387-1C7D22CA8499}" dt="2022-03-25T09:12:27.578" v="15" actId="20577"/>
          <ac:graphicFrameMkLst>
            <pc:docMk/>
            <pc:sldMk cId="3384618894" sldId="346"/>
            <ac:graphicFrameMk id="5" creationId="{F532177D-8FF9-4A17-B5D4-D81C15CF49E0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2B6D488-DE0E-46FB-8A54-6F8A3C558E4C}" type="doc">
      <dgm:prSet loTypeId="urn:microsoft.com/office/officeart/2005/8/layout/default" loCatId="list" qsTypeId="urn:microsoft.com/office/officeart/2005/8/quickstyle/simple1" qsCatId="simple" csTypeId="urn:microsoft.com/office/officeart/2005/8/colors/accent1_5" csCatId="accent1" phldr="1"/>
      <dgm:spPr/>
      <dgm:t>
        <a:bodyPr/>
        <a:lstStyle/>
        <a:p>
          <a:endParaRPr lang="en-US"/>
        </a:p>
      </dgm:t>
    </dgm:pt>
    <dgm:pt modelId="{002D2F46-8210-421A-833A-A194AEECEA59}">
      <dgm:prSet/>
      <dgm:spPr/>
      <dgm:t>
        <a:bodyPr/>
        <a:lstStyle/>
        <a:p>
          <a:r>
            <a:rPr lang="en-GB" dirty="0"/>
            <a:t>1. </a:t>
          </a:r>
          <a:r>
            <a:rPr lang="en-GB" dirty="0" err="1"/>
            <a:t>Aftrap</a:t>
          </a:r>
          <a:r>
            <a:rPr lang="en-GB" dirty="0"/>
            <a:t> </a:t>
          </a:r>
          <a:endParaRPr lang="en-US" dirty="0"/>
        </a:p>
      </dgm:t>
    </dgm:pt>
    <dgm:pt modelId="{73B52924-9F8D-4532-815B-607EBCF7421E}" type="parTrans" cxnId="{0858BE4C-D301-4EF1-860F-679D1723CF7B}">
      <dgm:prSet/>
      <dgm:spPr/>
      <dgm:t>
        <a:bodyPr/>
        <a:lstStyle/>
        <a:p>
          <a:endParaRPr lang="en-US"/>
        </a:p>
      </dgm:t>
    </dgm:pt>
    <dgm:pt modelId="{25169D92-E0D5-4CCB-AF98-F5D33FD438BA}" type="sibTrans" cxnId="{0858BE4C-D301-4EF1-860F-679D1723CF7B}">
      <dgm:prSet/>
      <dgm:spPr/>
      <dgm:t>
        <a:bodyPr/>
        <a:lstStyle/>
        <a:p>
          <a:endParaRPr lang="en-US"/>
        </a:p>
      </dgm:t>
    </dgm:pt>
    <dgm:pt modelId="{D2920165-E1FC-4FEB-BCA0-4B7554BBB26B}">
      <dgm:prSet/>
      <dgm:spPr/>
      <dgm:t>
        <a:bodyPr/>
        <a:lstStyle/>
        <a:p>
          <a:r>
            <a:rPr lang="en-GB" dirty="0"/>
            <a:t>2.  FEEDBACK FRIENDS LA 2</a:t>
          </a:r>
          <a:endParaRPr lang="en-US" dirty="0"/>
        </a:p>
      </dgm:t>
    </dgm:pt>
    <dgm:pt modelId="{30B4DA62-AA58-494B-A5CE-134FCF1EDD25}" type="parTrans" cxnId="{BF5A0739-96AA-4447-8BE8-C904987751DE}">
      <dgm:prSet/>
      <dgm:spPr/>
      <dgm:t>
        <a:bodyPr/>
        <a:lstStyle/>
        <a:p>
          <a:endParaRPr lang="en-US"/>
        </a:p>
      </dgm:t>
    </dgm:pt>
    <dgm:pt modelId="{F34DCC68-0F94-46E7-8015-30CA2F612935}" type="sibTrans" cxnId="{BF5A0739-96AA-4447-8BE8-C904987751DE}">
      <dgm:prSet/>
      <dgm:spPr/>
      <dgm:t>
        <a:bodyPr/>
        <a:lstStyle/>
        <a:p>
          <a:endParaRPr lang="en-US"/>
        </a:p>
      </dgm:t>
    </dgm:pt>
    <dgm:pt modelId="{B3650FBC-7B27-410A-A25B-CA4B7B179B2B}">
      <dgm:prSet/>
      <dgm:spPr/>
      <dgm:t>
        <a:bodyPr/>
        <a:lstStyle/>
        <a:p>
          <a:r>
            <a:rPr lang="en-GB" dirty="0"/>
            <a:t>3. </a:t>
          </a:r>
          <a:r>
            <a:rPr lang="en-GB" dirty="0" err="1"/>
            <a:t>Groepsdynamica</a:t>
          </a:r>
          <a:r>
            <a:rPr lang="en-GB" dirty="0"/>
            <a:t> in twee </a:t>
          </a:r>
          <a:r>
            <a:rPr lang="en-GB" dirty="0" err="1"/>
            <a:t>groepen</a:t>
          </a:r>
          <a:endParaRPr lang="en-GB" dirty="0"/>
        </a:p>
      </dgm:t>
    </dgm:pt>
    <dgm:pt modelId="{DEAAAA81-117E-447F-97A2-693D1F1F01C8}" type="parTrans" cxnId="{B695DDCB-BFE7-4022-8EA7-0E2216F5E179}">
      <dgm:prSet/>
      <dgm:spPr/>
      <dgm:t>
        <a:bodyPr/>
        <a:lstStyle/>
        <a:p>
          <a:endParaRPr lang="en-US"/>
        </a:p>
      </dgm:t>
    </dgm:pt>
    <dgm:pt modelId="{6CA93908-DD9E-4071-BFCC-7B3330CAA4C6}" type="sibTrans" cxnId="{B695DDCB-BFE7-4022-8EA7-0E2216F5E179}">
      <dgm:prSet/>
      <dgm:spPr/>
      <dgm:t>
        <a:bodyPr/>
        <a:lstStyle/>
        <a:p>
          <a:endParaRPr lang="en-US"/>
        </a:p>
      </dgm:t>
    </dgm:pt>
    <dgm:pt modelId="{84DA00D1-84FF-4928-88AC-A9DD79D102A8}">
      <dgm:prSet/>
      <dgm:spPr/>
      <dgm:t>
        <a:bodyPr/>
        <a:lstStyle/>
        <a:p>
          <a:r>
            <a:rPr lang="en-GB" dirty="0"/>
            <a:t>4. Om 13.30 </a:t>
          </a:r>
          <a:r>
            <a:rPr lang="en-GB" dirty="0" err="1"/>
            <a:t>uur</a:t>
          </a:r>
          <a:r>
            <a:rPr lang="en-GB" dirty="0"/>
            <a:t> </a:t>
          </a:r>
          <a:r>
            <a:rPr lang="en-GB" dirty="0" err="1"/>
            <a:t>afronding</a:t>
          </a:r>
          <a:r>
            <a:rPr lang="en-GB" dirty="0"/>
            <a:t> </a:t>
          </a:r>
          <a:r>
            <a:rPr lang="en-GB" dirty="0" err="1"/>
            <a:t>en</a:t>
          </a:r>
          <a:r>
            <a:rPr lang="en-GB" dirty="0"/>
            <a:t> </a:t>
          </a:r>
          <a:r>
            <a:rPr lang="en-GB" dirty="0" err="1"/>
            <a:t>doorkijkje</a:t>
          </a:r>
          <a:r>
            <a:rPr lang="en-GB" dirty="0"/>
            <a:t> </a:t>
          </a:r>
          <a:r>
            <a:rPr lang="en-GB" dirty="0" err="1"/>
            <a:t>volgende</a:t>
          </a:r>
          <a:r>
            <a:rPr lang="en-GB" dirty="0"/>
            <a:t> week </a:t>
          </a:r>
        </a:p>
      </dgm:t>
    </dgm:pt>
    <dgm:pt modelId="{3198574D-A849-4840-B3CA-DC1999AF30DE}" type="parTrans" cxnId="{450C2B64-ADE3-4570-9974-9FBF06E1258F}">
      <dgm:prSet/>
      <dgm:spPr/>
      <dgm:t>
        <a:bodyPr/>
        <a:lstStyle/>
        <a:p>
          <a:endParaRPr lang="nl-NL"/>
        </a:p>
      </dgm:t>
    </dgm:pt>
    <dgm:pt modelId="{FFBD2317-E0B4-4348-81DD-02904770CBEB}" type="sibTrans" cxnId="{450C2B64-ADE3-4570-9974-9FBF06E1258F}">
      <dgm:prSet/>
      <dgm:spPr/>
      <dgm:t>
        <a:bodyPr/>
        <a:lstStyle/>
        <a:p>
          <a:endParaRPr lang="nl-NL"/>
        </a:p>
      </dgm:t>
    </dgm:pt>
    <dgm:pt modelId="{AEABEEFF-A7FD-488C-A5BC-F70EB71661BA}" type="pres">
      <dgm:prSet presAssocID="{82B6D488-DE0E-46FB-8A54-6F8A3C558E4C}" presName="diagram" presStyleCnt="0">
        <dgm:presLayoutVars>
          <dgm:dir/>
          <dgm:resizeHandles val="exact"/>
        </dgm:presLayoutVars>
      </dgm:prSet>
      <dgm:spPr/>
    </dgm:pt>
    <dgm:pt modelId="{0E12013E-C1C5-4F04-8CBA-A6EC79309F27}" type="pres">
      <dgm:prSet presAssocID="{002D2F46-8210-421A-833A-A194AEECEA59}" presName="node" presStyleLbl="node1" presStyleIdx="0" presStyleCnt="4">
        <dgm:presLayoutVars>
          <dgm:bulletEnabled val="1"/>
        </dgm:presLayoutVars>
      </dgm:prSet>
      <dgm:spPr/>
    </dgm:pt>
    <dgm:pt modelId="{B3E94477-0853-44CF-96D5-8A017151101A}" type="pres">
      <dgm:prSet presAssocID="{25169D92-E0D5-4CCB-AF98-F5D33FD438BA}" presName="sibTrans" presStyleCnt="0"/>
      <dgm:spPr/>
    </dgm:pt>
    <dgm:pt modelId="{091053E3-52BA-45F3-AC27-35261EDF9A4C}" type="pres">
      <dgm:prSet presAssocID="{D2920165-E1FC-4FEB-BCA0-4B7554BBB26B}" presName="node" presStyleLbl="node1" presStyleIdx="1" presStyleCnt="4">
        <dgm:presLayoutVars>
          <dgm:bulletEnabled val="1"/>
        </dgm:presLayoutVars>
      </dgm:prSet>
      <dgm:spPr/>
    </dgm:pt>
    <dgm:pt modelId="{A2A9468F-E3D6-4753-A932-80706DB8779A}" type="pres">
      <dgm:prSet presAssocID="{F34DCC68-0F94-46E7-8015-30CA2F612935}" presName="sibTrans" presStyleCnt="0"/>
      <dgm:spPr/>
    </dgm:pt>
    <dgm:pt modelId="{5F541346-E202-4FB3-8880-C4167D79FDCA}" type="pres">
      <dgm:prSet presAssocID="{B3650FBC-7B27-410A-A25B-CA4B7B179B2B}" presName="node" presStyleLbl="node1" presStyleIdx="2" presStyleCnt="4">
        <dgm:presLayoutVars>
          <dgm:bulletEnabled val="1"/>
        </dgm:presLayoutVars>
      </dgm:prSet>
      <dgm:spPr/>
    </dgm:pt>
    <dgm:pt modelId="{D1784A96-E9DC-471D-A4BF-240DA23D105A}" type="pres">
      <dgm:prSet presAssocID="{6CA93908-DD9E-4071-BFCC-7B3330CAA4C6}" presName="sibTrans" presStyleCnt="0"/>
      <dgm:spPr/>
    </dgm:pt>
    <dgm:pt modelId="{2C54BB41-17A6-434C-9CA4-E71B323C0B69}" type="pres">
      <dgm:prSet presAssocID="{84DA00D1-84FF-4928-88AC-A9DD79D102A8}" presName="node" presStyleLbl="node1" presStyleIdx="3" presStyleCnt="4">
        <dgm:presLayoutVars>
          <dgm:bulletEnabled val="1"/>
        </dgm:presLayoutVars>
      </dgm:prSet>
      <dgm:spPr/>
    </dgm:pt>
  </dgm:ptLst>
  <dgm:cxnLst>
    <dgm:cxn modelId="{05B80537-6707-4853-B5FB-E37E37B7B0E8}" type="presOf" srcId="{002D2F46-8210-421A-833A-A194AEECEA59}" destId="{0E12013E-C1C5-4F04-8CBA-A6EC79309F27}" srcOrd="0" destOrd="0" presId="urn:microsoft.com/office/officeart/2005/8/layout/default"/>
    <dgm:cxn modelId="{BF5A0739-96AA-4447-8BE8-C904987751DE}" srcId="{82B6D488-DE0E-46FB-8A54-6F8A3C558E4C}" destId="{D2920165-E1FC-4FEB-BCA0-4B7554BBB26B}" srcOrd="1" destOrd="0" parTransId="{30B4DA62-AA58-494B-A5CE-134FCF1EDD25}" sibTransId="{F34DCC68-0F94-46E7-8015-30CA2F612935}"/>
    <dgm:cxn modelId="{450C2B64-ADE3-4570-9974-9FBF06E1258F}" srcId="{82B6D488-DE0E-46FB-8A54-6F8A3C558E4C}" destId="{84DA00D1-84FF-4928-88AC-A9DD79D102A8}" srcOrd="3" destOrd="0" parTransId="{3198574D-A849-4840-B3CA-DC1999AF30DE}" sibTransId="{FFBD2317-E0B4-4348-81DD-02904770CBEB}"/>
    <dgm:cxn modelId="{0858BE4C-D301-4EF1-860F-679D1723CF7B}" srcId="{82B6D488-DE0E-46FB-8A54-6F8A3C558E4C}" destId="{002D2F46-8210-421A-833A-A194AEECEA59}" srcOrd="0" destOrd="0" parTransId="{73B52924-9F8D-4532-815B-607EBCF7421E}" sibTransId="{25169D92-E0D5-4CCB-AF98-F5D33FD438BA}"/>
    <dgm:cxn modelId="{FD0B7950-B394-4ADF-8B3A-D82BBC74758C}" type="presOf" srcId="{B3650FBC-7B27-410A-A25B-CA4B7B179B2B}" destId="{5F541346-E202-4FB3-8880-C4167D79FDCA}" srcOrd="0" destOrd="0" presId="urn:microsoft.com/office/officeart/2005/8/layout/default"/>
    <dgm:cxn modelId="{B8856F9C-18F7-4384-90CD-40F51D89D62B}" type="presOf" srcId="{82B6D488-DE0E-46FB-8A54-6F8A3C558E4C}" destId="{AEABEEFF-A7FD-488C-A5BC-F70EB71661BA}" srcOrd="0" destOrd="0" presId="urn:microsoft.com/office/officeart/2005/8/layout/default"/>
    <dgm:cxn modelId="{3A8353B6-7B87-4060-B6CA-67201F6A18E1}" type="presOf" srcId="{84DA00D1-84FF-4928-88AC-A9DD79D102A8}" destId="{2C54BB41-17A6-434C-9CA4-E71B323C0B69}" srcOrd="0" destOrd="0" presId="urn:microsoft.com/office/officeart/2005/8/layout/default"/>
    <dgm:cxn modelId="{B695DDCB-BFE7-4022-8EA7-0E2216F5E179}" srcId="{82B6D488-DE0E-46FB-8A54-6F8A3C558E4C}" destId="{B3650FBC-7B27-410A-A25B-CA4B7B179B2B}" srcOrd="2" destOrd="0" parTransId="{DEAAAA81-117E-447F-97A2-693D1F1F01C8}" sibTransId="{6CA93908-DD9E-4071-BFCC-7B3330CAA4C6}"/>
    <dgm:cxn modelId="{6A26D3FE-CA85-45C0-AC47-249B3CA9C577}" type="presOf" srcId="{D2920165-E1FC-4FEB-BCA0-4B7554BBB26B}" destId="{091053E3-52BA-45F3-AC27-35261EDF9A4C}" srcOrd="0" destOrd="0" presId="urn:microsoft.com/office/officeart/2005/8/layout/default"/>
    <dgm:cxn modelId="{15993846-FE54-4D66-878A-C2CD1AFAEDD9}" type="presParOf" srcId="{AEABEEFF-A7FD-488C-A5BC-F70EB71661BA}" destId="{0E12013E-C1C5-4F04-8CBA-A6EC79309F27}" srcOrd="0" destOrd="0" presId="urn:microsoft.com/office/officeart/2005/8/layout/default"/>
    <dgm:cxn modelId="{08BBA4F0-A583-4F63-B876-8BF4E3008966}" type="presParOf" srcId="{AEABEEFF-A7FD-488C-A5BC-F70EB71661BA}" destId="{B3E94477-0853-44CF-96D5-8A017151101A}" srcOrd="1" destOrd="0" presId="urn:microsoft.com/office/officeart/2005/8/layout/default"/>
    <dgm:cxn modelId="{F0316CDD-B570-497F-A733-F0252BE6C20E}" type="presParOf" srcId="{AEABEEFF-A7FD-488C-A5BC-F70EB71661BA}" destId="{091053E3-52BA-45F3-AC27-35261EDF9A4C}" srcOrd="2" destOrd="0" presId="urn:microsoft.com/office/officeart/2005/8/layout/default"/>
    <dgm:cxn modelId="{9434062E-26D5-434F-9557-16E938F0B70A}" type="presParOf" srcId="{AEABEEFF-A7FD-488C-A5BC-F70EB71661BA}" destId="{A2A9468F-E3D6-4753-A932-80706DB8779A}" srcOrd="3" destOrd="0" presId="urn:microsoft.com/office/officeart/2005/8/layout/default"/>
    <dgm:cxn modelId="{7E03C227-A907-4DC4-836C-E559BB2AEC49}" type="presParOf" srcId="{AEABEEFF-A7FD-488C-A5BC-F70EB71661BA}" destId="{5F541346-E202-4FB3-8880-C4167D79FDCA}" srcOrd="4" destOrd="0" presId="urn:microsoft.com/office/officeart/2005/8/layout/default"/>
    <dgm:cxn modelId="{8E577F68-FDA3-48BE-B623-CFEF7DB8E302}" type="presParOf" srcId="{AEABEEFF-A7FD-488C-A5BC-F70EB71661BA}" destId="{D1784A96-E9DC-471D-A4BF-240DA23D105A}" srcOrd="5" destOrd="0" presId="urn:microsoft.com/office/officeart/2005/8/layout/default"/>
    <dgm:cxn modelId="{C290385A-EF9A-4C3D-9E76-746F1DC731A3}" type="presParOf" srcId="{AEABEEFF-A7FD-488C-A5BC-F70EB71661BA}" destId="{2C54BB41-17A6-434C-9CA4-E71B323C0B69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12013E-C1C5-4F04-8CBA-A6EC79309F27}">
      <dsp:nvSpPr>
        <dsp:cNvPr id="0" name=""/>
        <dsp:cNvSpPr/>
      </dsp:nvSpPr>
      <dsp:spPr>
        <a:xfrm>
          <a:off x="842" y="632719"/>
          <a:ext cx="3285155" cy="1971093"/>
        </a:xfrm>
        <a:prstGeom prst="rect">
          <a:avLst/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400" kern="1200" dirty="0"/>
            <a:t>1. </a:t>
          </a:r>
          <a:r>
            <a:rPr lang="en-GB" sz="3400" kern="1200" dirty="0" err="1"/>
            <a:t>Aftrap</a:t>
          </a:r>
          <a:r>
            <a:rPr lang="en-GB" sz="3400" kern="1200" dirty="0"/>
            <a:t> </a:t>
          </a:r>
          <a:endParaRPr lang="en-US" sz="3400" kern="1200" dirty="0"/>
        </a:p>
      </dsp:txBody>
      <dsp:txXfrm>
        <a:off x="842" y="632719"/>
        <a:ext cx="3285155" cy="1971093"/>
      </dsp:txXfrm>
    </dsp:sp>
    <dsp:sp modelId="{091053E3-52BA-45F3-AC27-35261EDF9A4C}">
      <dsp:nvSpPr>
        <dsp:cNvPr id="0" name=""/>
        <dsp:cNvSpPr/>
      </dsp:nvSpPr>
      <dsp:spPr>
        <a:xfrm>
          <a:off x="3614513" y="632719"/>
          <a:ext cx="3285155" cy="1971093"/>
        </a:xfrm>
        <a:prstGeom prst="rect">
          <a:avLst/>
        </a:prstGeom>
        <a:solidFill>
          <a:schemeClr val="accent1">
            <a:alpha val="90000"/>
            <a:hueOff val="0"/>
            <a:satOff val="0"/>
            <a:lumOff val="0"/>
            <a:alphaOff val="-13333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400" kern="1200" dirty="0"/>
            <a:t>2.  FEEDBACK FRIENDS LA 2</a:t>
          </a:r>
          <a:endParaRPr lang="en-US" sz="3400" kern="1200" dirty="0"/>
        </a:p>
      </dsp:txBody>
      <dsp:txXfrm>
        <a:off x="3614513" y="632719"/>
        <a:ext cx="3285155" cy="1971093"/>
      </dsp:txXfrm>
    </dsp:sp>
    <dsp:sp modelId="{5F541346-E202-4FB3-8880-C4167D79FDCA}">
      <dsp:nvSpPr>
        <dsp:cNvPr id="0" name=""/>
        <dsp:cNvSpPr/>
      </dsp:nvSpPr>
      <dsp:spPr>
        <a:xfrm>
          <a:off x="842" y="2932328"/>
          <a:ext cx="3285155" cy="1971093"/>
        </a:xfrm>
        <a:prstGeom prst="rect">
          <a:avLst/>
        </a:prstGeom>
        <a:solidFill>
          <a:schemeClr val="accent1">
            <a:alpha val="90000"/>
            <a:hueOff val="0"/>
            <a:satOff val="0"/>
            <a:lumOff val="0"/>
            <a:alphaOff val="-26667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400" kern="1200" dirty="0"/>
            <a:t>3. </a:t>
          </a:r>
          <a:r>
            <a:rPr lang="en-GB" sz="3400" kern="1200" dirty="0" err="1"/>
            <a:t>Groepsdynamica</a:t>
          </a:r>
          <a:r>
            <a:rPr lang="en-GB" sz="3400" kern="1200" dirty="0"/>
            <a:t> in twee </a:t>
          </a:r>
          <a:r>
            <a:rPr lang="en-GB" sz="3400" kern="1200" dirty="0" err="1"/>
            <a:t>groepen</a:t>
          </a:r>
          <a:endParaRPr lang="en-GB" sz="3400" kern="1200" dirty="0"/>
        </a:p>
      </dsp:txBody>
      <dsp:txXfrm>
        <a:off x="842" y="2932328"/>
        <a:ext cx="3285155" cy="1971093"/>
      </dsp:txXfrm>
    </dsp:sp>
    <dsp:sp modelId="{2C54BB41-17A6-434C-9CA4-E71B323C0B69}">
      <dsp:nvSpPr>
        <dsp:cNvPr id="0" name=""/>
        <dsp:cNvSpPr/>
      </dsp:nvSpPr>
      <dsp:spPr>
        <a:xfrm>
          <a:off x="3614513" y="2932328"/>
          <a:ext cx="3285155" cy="1971093"/>
        </a:xfrm>
        <a:prstGeom prst="rect">
          <a:avLst/>
        </a:prstGeom>
        <a:solidFill>
          <a:schemeClr val="accent1">
            <a:alpha val="90000"/>
            <a:hueOff val="0"/>
            <a:satOff val="0"/>
            <a:lumOff val="0"/>
            <a:alphaOff val="-4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400" kern="1200" dirty="0"/>
            <a:t>4. Om 13.30 </a:t>
          </a:r>
          <a:r>
            <a:rPr lang="en-GB" sz="3400" kern="1200" dirty="0" err="1"/>
            <a:t>uur</a:t>
          </a:r>
          <a:r>
            <a:rPr lang="en-GB" sz="3400" kern="1200" dirty="0"/>
            <a:t> </a:t>
          </a:r>
          <a:r>
            <a:rPr lang="en-GB" sz="3400" kern="1200" dirty="0" err="1"/>
            <a:t>afronding</a:t>
          </a:r>
          <a:r>
            <a:rPr lang="en-GB" sz="3400" kern="1200" dirty="0"/>
            <a:t> </a:t>
          </a:r>
          <a:r>
            <a:rPr lang="en-GB" sz="3400" kern="1200" dirty="0" err="1"/>
            <a:t>en</a:t>
          </a:r>
          <a:r>
            <a:rPr lang="en-GB" sz="3400" kern="1200" dirty="0"/>
            <a:t> </a:t>
          </a:r>
          <a:r>
            <a:rPr lang="en-GB" sz="3400" kern="1200" dirty="0" err="1"/>
            <a:t>doorkijkje</a:t>
          </a:r>
          <a:r>
            <a:rPr lang="en-GB" sz="3400" kern="1200" dirty="0"/>
            <a:t> </a:t>
          </a:r>
          <a:r>
            <a:rPr lang="en-GB" sz="3400" kern="1200" dirty="0" err="1"/>
            <a:t>volgende</a:t>
          </a:r>
          <a:r>
            <a:rPr lang="en-GB" sz="3400" kern="1200" dirty="0"/>
            <a:t> week </a:t>
          </a:r>
        </a:p>
      </dsp:txBody>
      <dsp:txXfrm>
        <a:off x="3614513" y="2932328"/>
        <a:ext cx="3285155" cy="19710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AD7F3-B9CB-4AAD-8DC5-4E6FC8F17B97}" type="datetimeFigureOut">
              <a:rPr lang="nl-NL" smtClean="0"/>
              <a:t>25-3-2022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8DAA7-B358-4C9A-B8EC-682C7DF958C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2525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AD7F3-B9CB-4AAD-8DC5-4E6FC8F17B97}" type="datetimeFigureOut">
              <a:rPr lang="nl-NL" smtClean="0"/>
              <a:t>25-3-2022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8DAA7-B358-4C9A-B8EC-682C7DF958C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54503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AD7F3-B9CB-4AAD-8DC5-4E6FC8F17B97}" type="datetimeFigureOut">
              <a:rPr lang="nl-NL" smtClean="0"/>
              <a:t>25-3-2022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8DAA7-B358-4C9A-B8EC-682C7DF958C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097774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AD7F3-B9CB-4AAD-8DC5-4E6FC8F17B97}" type="datetimeFigureOut">
              <a:rPr lang="nl-NL" smtClean="0"/>
              <a:t>25-3-2022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8DAA7-B358-4C9A-B8EC-682C7DF958C1}" type="slidenum">
              <a:rPr lang="nl-NL" smtClean="0"/>
              <a:t>‹nr.›</a:t>
            </a:fld>
            <a:endParaRPr lang="nl-NL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142273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AD7F3-B9CB-4AAD-8DC5-4E6FC8F17B97}" type="datetimeFigureOut">
              <a:rPr lang="nl-NL" smtClean="0"/>
              <a:t>25-3-2022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8DAA7-B358-4C9A-B8EC-682C7DF958C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076784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AD7F3-B9CB-4AAD-8DC5-4E6FC8F17B97}" type="datetimeFigureOut">
              <a:rPr lang="nl-NL" smtClean="0"/>
              <a:t>25-3-2022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8DAA7-B358-4C9A-B8EC-682C7DF958C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281614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AD7F3-B9CB-4AAD-8DC5-4E6FC8F17B97}" type="datetimeFigureOut">
              <a:rPr lang="nl-NL" smtClean="0"/>
              <a:t>25-3-2022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8DAA7-B358-4C9A-B8EC-682C7DF958C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65212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AD7F3-B9CB-4AAD-8DC5-4E6FC8F17B97}" type="datetimeFigureOut">
              <a:rPr lang="nl-NL" smtClean="0"/>
              <a:t>25-3-2022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8DAA7-B358-4C9A-B8EC-682C7DF958C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896512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AD7F3-B9CB-4AAD-8DC5-4E6FC8F17B97}" type="datetimeFigureOut">
              <a:rPr lang="nl-NL" smtClean="0"/>
              <a:t>25-3-2022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8DAA7-B358-4C9A-B8EC-682C7DF958C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35871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AD7F3-B9CB-4AAD-8DC5-4E6FC8F17B97}" type="datetimeFigureOut">
              <a:rPr lang="nl-NL" smtClean="0"/>
              <a:t>25-3-2022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8DAA7-B358-4C9A-B8EC-682C7DF958C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2843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AD7F3-B9CB-4AAD-8DC5-4E6FC8F17B97}" type="datetimeFigureOut">
              <a:rPr lang="nl-NL" smtClean="0"/>
              <a:t>25-3-2022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8DAA7-B358-4C9A-B8EC-682C7DF958C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4416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AD7F3-B9CB-4AAD-8DC5-4E6FC8F17B97}" type="datetimeFigureOut">
              <a:rPr lang="nl-NL" smtClean="0"/>
              <a:t>25-3-2022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8DAA7-B358-4C9A-B8EC-682C7DF958C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24652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AD7F3-B9CB-4AAD-8DC5-4E6FC8F17B97}" type="datetimeFigureOut">
              <a:rPr lang="nl-NL" smtClean="0"/>
              <a:t>25-3-2022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8DAA7-B358-4C9A-B8EC-682C7DF958C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7660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AD7F3-B9CB-4AAD-8DC5-4E6FC8F17B97}" type="datetimeFigureOut">
              <a:rPr lang="nl-NL" smtClean="0"/>
              <a:t>25-3-2022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8DAA7-B358-4C9A-B8EC-682C7DF958C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20181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AD7F3-B9CB-4AAD-8DC5-4E6FC8F17B97}" type="datetimeFigureOut">
              <a:rPr lang="nl-NL" smtClean="0"/>
              <a:t>25-3-2022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8DAA7-B358-4C9A-B8EC-682C7DF958C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65868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AD7F3-B9CB-4AAD-8DC5-4E6FC8F17B97}" type="datetimeFigureOut">
              <a:rPr lang="nl-NL" smtClean="0"/>
              <a:t>25-3-2022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8DAA7-B358-4C9A-B8EC-682C7DF958C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15059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AD7F3-B9CB-4AAD-8DC5-4E6FC8F17B97}" type="datetimeFigureOut">
              <a:rPr lang="nl-NL" smtClean="0"/>
              <a:t>25-3-2022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8DAA7-B358-4C9A-B8EC-682C7DF958C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22356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972AD7F3-B9CB-4AAD-8DC5-4E6FC8F17B97}" type="datetimeFigureOut">
              <a:rPr lang="nl-NL" smtClean="0"/>
              <a:t>25-3-2022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8E58DAA7-B358-4C9A-B8EC-682C7DF958C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2484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C25B0F-EBF9-4AE7-AA66-A92425B4D2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9849" y="1298448"/>
            <a:ext cx="7056444" cy="3255264"/>
          </a:xfrm>
        </p:spPr>
        <p:txBody>
          <a:bodyPr>
            <a:normAutofit/>
          </a:bodyPr>
          <a:lstStyle/>
          <a:p>
            <a:pPr algn="r"/>
            <a:r>
              <a:rPr lang="nl-NL" dirty="0">
                <a:solidFill>
                  <a:schemeClr val="accent1"/>
                </a:solidFill>
              </a:rPr>
              <a:t>IBS les vrijdag 25-3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34355E4D-AF31-490C-B53F-B89F9BDE6B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28702" y="4084889"/>
            <a:ext cx="3021621" cy="1709159"/>
          </a:xfrm>
        </p:spPr>
        <p:txBody>
          <a:bodyPr>
            <a:normAutofit/>
          </a:bodyPr>
          <a:lstStyle/>
          <a:p>
            <a:pPr algn="r"/>
            <a:r>
              <a:rPr lang="nl-NL" sz="1800">
                <a:solidFill>
                  <a:srgbClr val="FFFFFF"/>
                </a:solidFill>
              </a:rPr>
              <a:t>Goedemorgen!</a:t>
            </a:r>
          </a:p>
        </p:txBody>
      </p:sp>
    </p:spTree>
    <p:extLst>
      <p:ext uri="{BB962C8B-B14F-4D97-AF65-F5344CB8AC3E}">
        <p14:creationId xmlns:p14="http://schemas.microsoft.com/office/powerpoint/2010/main" val="277497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B3BA1C-EABA-4EE8-AF2D-83A78111F4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40823"/>
            <a:ext cx="3299047" cy="558314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Programma</a:t>
            </a:r>
            <a:r>
              <a:rPr lang="en-US" sz="4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</a:p>
        </p:txBody>
      </p:sp>
      <p:graphicFrame>
        <p:nvGraphicFramePr>
          <p:cNvPr id="6" name="Tekstvak 3">
            <a:extLst>
              <a:ext uri="{FF2B5EF4-FFF2-40B4-BE49-F238E27FC236}">
                <a16:creationId xmlns:a16="http://schemas.microsoft.com/office/drawing/2014/main" id="{F5AD1827-4F95-2C7D-B9BF-2E02764EA85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2065700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94683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334F6E-85FF-4711-B376-F6CC97BD93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Planning Feedbackfriends </a:t>
            </a:r>
          </a:p>
        </p:txBody>
      </p:sp>
    </p:spTree>
    <p:extLst>
      <p:ext uri="{BB962C8B-B14F-4D97-AF65-F5344CB8AC3E}">
        <p14:creationId xmlns:p14="http://schemas.microsoft.com/office/powerpoint/2010/main" val="1915308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ACB58E-48AB-4505-B95E-C2CD239CC1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3" y="248402"/>
            <a:ext cx="10364451" cy="1596177"/>
          </a:xfrm>
        </p:spPr>
        <p:txBody>
          <a:bodyPr/>
          <a:lstStyle/>
          <a:p>
            <a:r>
              <a:rPr lang="nl-NL" dirty="0"/>
              <a:t>Groepsdynamica 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91A52008-1270-47EB-8F4C-85F2703DE918}"/>
              </a:ext>
            </a:extLst>
          </p:cNvPr>
          <p:cNvSpPr txBox="1"/>
          <p:nvPr/>
        </p:nvSpPr>
        <p:spPr>
          <a:xfrm>
            <a:off x="1557542" y="2021153"/>
            <a:ext cx="6097772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GB" sz="3200" dirty="0">
                <a:solidFill>
                  <a:schemeClr val="accent1"/>
                </a:solidFill>
              </a:rPr>
              <a:t>In </a:t>
            </a:r>
            <a:r>
              <a:rPr lang="en-GB" sz="3200" dirty="0" err="1">
                <a:solidFill>
                  <a:schemeClr val="accent1"/>
                </a:solidFill>
              </a:rPr>
              <a:t>lokaal</a:t>
            </a:r>
            <a:r>
              <a:rPr lang="en-GB" sz="3200" dirty="0">
                <a:solidFill>
                  <a:schemeClr val="accent1"/>
                </a:solidFill>
              </a:rPr>
              <a:t> 13: </a:t>
            </a:r>
          </a:p>
          <a:p>
            <a:pPr lvl="0"/>
            <a:endParaRPr lang="en-GB" sz="3200" dirty="0">
              <a:solidFill>
                <a:schemeClr val="accent1"/>
              </a:solidFill>
            </a:endParaRPr>
          </a:p>
          <a:p>
            <a:pPr lvl="0"/>
            <a:r>
              <a:rPr lang="en-GB" sz="3200" dirty="0">
                <a:solidFill>
                  <a:schemeClr val="accent1"/>
                </a:solidFill>
              </a:rPr>
              <a:t>10.30 </a:t>
            </a:r>
            <a:r>
              <a:rPr lang="en-GB" sz="3200" dirty="0" err="1">
                <a:solidFill>
                  <a:schemeClr val="accent1"/>
                </a:solidFill>
              </a:rPr>
              <a:t>feedbackgroep</a:t>
            </a:r>
            <a:r>
              <a:rPr lang="en-GB" sz="3200" dirty="0">
                <a:solidFill>
                  <a:schemeClr val="accent1"/>
                </a:solidFill>
              </a:rPr>
              <a:t> 5 t/m 7 </a:t>
            </a:r>
          </a:p>
          <a:p>
            <a:pPr lvl="0"/>
            <a:r>
              <a:rPr lang="en-GB" sz="3200" dirty="0">
                <a:solidFill>
                  <a:schemeClr val="accent1"/>
                </a:solidFill>
              </a:rPr>
              <a:t>12.45 </a:t>
            </a:r>
            <a:r>
              <a:rPr lang="en-GB" sz="3200" dirty="0" err="1">
                <a:solidFill>
                  <a:schemeClr val="accent1"/>
                </a:solidFill>
              </a:rPr>
              <a:t>feedbackgroep</a:t>
            </a:r>
            <a:r>
              <a:rPr lang="en-GB" sz="3200" dirty="0">
                <a:solidFill>
                  <a:schemeClr val="accent1"/>
                </a:solidFill>
              </a:rPr>
              <a:t> 1 t/m 4 </a:t>
            </a:r>
          </a:p>
        </p:txBody>
      </p:sp>
      <p:sp>
        <p:nvSpPr>
          <p:cNvPr id="3" name="Rechthoek: schuine rand 2">
            <a:extLst>
              <a:ext uri="{FF2B5EF4-FFF2-40B4-BE49-F238E27FC236}">
                <a16:creationId xmlns:a16="http://schemas.microsoft.com/office/drawing/2014/main" id="{08EFBDE2-CA93-4A02-A0B1-200FF172F271}"/>
              </a:ext>
            </a:extLst>
          </p:cNvPr>
          <p:cNvSpPr/>
          <p:nvPr/>
        </p:nvSpPr>
        <p:spPr>
          <a:xfrm>
            <a:off x="1557542" y="4775312"/>
            <a:ext cx="4538457" cy="1596177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NU: groepjes van Ontdekstation even verzamelen in lokaal 13 </a:t>
            </a:r>
          </a:p>
        </p:txBody>
      </p:sp>
    </p:spTree>
    <p:extLst>
      <p:ext uri="{BB962C8B-B14F-4D97-AF65-F5344CB8AC3E}">
        <p14:creationId xmlns:p14="http://schemas.microsoft.com/office/powerpoint/2010/main" val="2137604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725DD2-8825-45AC-907C-8AD7BD8FCF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Doorkijkje volgende week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CA4F2177-4F72-4E3B-939C-0D0AB07920EB}"/>
              </a:ext>
            </a:extLst>
          </p:cNvPr>
          <p:cNvSpPr txBox="1"/>
          <p:nvPr/>
        </p:nvSpPr>
        <p:spPr>
          <a:xfrm>
            <a:off x="1035028" y="1916982"/>
            <a:ext cx="6097772" cy="38752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3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Uitvoeringsweek </a:t>
            </a:r>
            <a:endParaRPr lang="nl-NL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nl-NL" sz="3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Fase 3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endParaRPr lang="nl-NL" sz="3200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endParaRPr lang="nl-NL" sz="32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nl-NL" sz="3200" i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Bijeenkomst</a:t>
            </a:r>
            <a:r>
              <a:rPr lang="nl-NL" sz="32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! </a:t>
            </a:r>
            <a:endParaRPr lang="nl-NL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3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NL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22729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F1A2E5E5-8117-43F8-8B04-AAD5D649B8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557440"/>
              </p:ext>
            </p:extLst>
          </p:nvPr>
        </p:nvGraphicFramePr>
        <p:xfrm>
          <a:off x="1415142" y="733456"/>
          <a:ext cx="9797141" cy="53910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11988">
                  <a:extLst>
                    <a:ext uri="{9D8B030D-6E8A-4147-A177-3AD203B41FA5}">
                      <a16:colId xmlns:a16="http://schemas.microsoft.com/office/drawing/2014/main" val="864030773"/>
                    </a:ext>
                  </a:extLst>
                </a:gridCol>
                <a:gridCol w="2607417">
                  <a:extLst>
                    <a:ext uri="{9D8B030D-6E8A-4147-A177-3AD203B41FA5}">
                      <a16:colId xmlns:a16="http://schemas.microsoft.com/office/drawing/2014/main" val="3368326859"/>
                    </a:ext>
                  </a:extLst>
                </a:gridCol>
                <a:gridCol w="2516589">
                  <a:extLst>
                    <a:ext uri="{9D8B030D-6E8A-4147-A177-3AD203B41FA5}">
                      <a16:colId xmlns:a16="http://schemas.microsoft.com/office/drawing/2014/main" val="2461447467"/>
                    </a:ext>
                  </a:extLst>
                </a:gridCol>
                <a:gridCol w="2761147">
                  <a:extLst>
                    <a:ext uri="{9D8B030D-6E8A-4147-A177-3AD203B41FA5}">
                      <a16:colId xmlns:a16="http://schemas.microsoft.com/office/drawing/2014/main" val="672451247"/>
                    </a:ext>
                  </a:extLst>
                </a:gridCol>
              </a:tblGrid>
              <a:tr h="1330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600">
                          <a:solidFill>
                            <a:schemeClr val="tx1"/>
                          </a:solidFill>
                          <a:effectLst/>
                        </a:rPr>
                        <a:t>Dinsdag </a:t>
                      </a:r>
                      <a:endParaRPr lang="nl-NL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219" marR="53219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600">
                          <a:solidFill>
                            <a:schemeClr val="tx1"/>
                          </a:solidFill>
                          <a:effectLst/>
                        </a:rPr>
                        <a:t>Woensdag </a:t>
                      </a:r>
                      <a:endParaRPr lang="nl-NL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219" marR="53219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600">
                          <a:solidFill>
                            <a:schemeClr val="tx1"/>
                          </a:solidFill>
                          <a:effectLst/>
                        </a:rPr>
                        <a:t>Donderdag </a:t>
                      </a:r>
                      <a:endParaRPr lang="nl-NL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219" marR="53219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600">
                          <a:solidFill>
                            <a:schemeClr val="tx1"/>
                          </a:solidFill>
                          <a:effectLst/>
                        </a:rPr>
                        <a:t>Vrijdag </a:t>
                      </a:r>
                      <a:endParaRPr lang="nl-NL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219" marR="53219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990767"/>
                  </a:ext>
                </a:extLst>
              </a:tr>
              <a:tr h="32911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600" b="0" dirty="0">
                          <a:solidFill>
                            <a:schemeClr val="tx1"/>
                          </a:solidFill>
                          <a:effectLst/>
                        </a:rPr>
                        <a:t>1. Wat brengt de week?!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6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600" b="0" dirty="0">
                          <a:solidFill>
                            <a:schemeClr val="tx1"/>
                          </a:solidFill>
                          <a:effectLst/>
                        </a:rPr>
                        <a:t>2. Het beoordelingsformulier doorlopen  (Pascalle)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6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600" b="0" dirty="0">
                          <a:solidFill>
                            <a:schemeClr val="tx1"/>
                          </a:solidFill>
                          <a:effectLst/>
                        </a:rPr>
                        <a:t>Zelfstandig werken.</a:t>
                      </a:r>
                      <a:endParaRPr lang="nl-NL" sz="18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nl-NL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219" marR="53219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600" dirty="0">
                          <a:solidFill>
                            <a:schemeClr val="tx1"/>
                          </a:solidFill>
                          <a:effectLst/>
                        </a:rPr>
                        <a:t>1. Sociale domein. (Je kan trends benoemen vanuit het sociale domein.) </a:t>
                      </a:r>
                      <a:endParaRPr lang="nl-NL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nl-NL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600" dirty="0">
                          <a:solidFill>
                            <a:schemeClr val="tx1"/>
                          </a:solidFill>
                          <a:effectLst/>
                        </a:rPr>
                        <a:t>2. Mini class voor wie wil over evalueren en andere thema’s waar behoefte aan is. </a:t>
                      </a:r>
                      <a:endParaRPr lang="nl-NL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nl-NL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600" dirty="0">
                          <a:solidFill>
                            <a:schemeClr val="tx1"/>
                          </a:solidFill>
                          <a:effectLst/>
                        </a:rPr>
                        <a:t> Zelfstandig werken.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nl-NL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219" marR="53219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600" dirty="0">
                          <a:solidFill>
                            <a:schemeClr val="tx1"/>
                          </a:solidFill>
                          <a:effectLst/>
                        </a:rPr>
                        <a:t> Per groep bespreken met docent:</a:t>
                      </a:r>
                      <a:endParaRPr lang="nl-NL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 dirty="0">
                          <a:solidFill>
                            <a:schemeClr val="tx1"/>
                          </a:solidFill>
                          <a:effectLst/>
                        </a:rPr>
                        <a:t>- terugkoppeling na bijeenkomst aan community </a:t>
                      </a:r>
                      <a:endParaRPr lang="nl-NL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 dirty="0">
                          <a:solidFill>
                            <a:schemeClr val="tx1"/>
                          </a:solidFill>
                          <a:effectLst/>
                        </a:rPr>
                        <a:t>- Terugkoppeling opdrachtgever </a:t>
                      </a:r>
                      <a:endParaRPr lang="nl-NL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None/>
                      </a:pPr>
                      <a:r>
                        <a:rPr lang="nl-NL" sz="1400" dirty="0">
                          <a:solidFill>
                            <a:schemeClr val="tx1"/>
                          </a:solidFill>
                          <a:effectLst/>
                        </a:rPr>
                        <a:t>- Advies voor de voorzetting van de community (zie beoordelingsformulier!) </a:t>
                      </a:r>
                    </a:p>
                    <a:p>
                      <a:pPr mar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None/>
                      </a:pPr>
                      <a:r>
                        <a:rPr lang="nl-NL" sz="1600" dirty="0">
                          <a:solidFill>
                            <a:schemeClr val="tx1"/>
                          </a:solidFill>
                          <a:effectLst/>
                        </a:rPr>
                        <a:t>Zelfstandig werken: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 dirty="0">
                          <a:solidFill>
                            <a:schemeClr val="tx1"/>
                          </a:solidFill>
                          <a:effectLst/>
                        </a:rPr>
                        <a:t>- Werken aan Projectverslag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 dirty="0">
                          <a:solidFill>
                            <a:schemeClr val="tx1"/>
                          </a:solidFill>
                          <a:effectLst/>
                        </a:rPr>
                        <a:t>- STARR reflectie bijwerken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 dirty="0">
                          <a:solidFill>
                            <a:schemeClr val="tx1"/>
                          </a:solidFill>
                          <a:effectLst/>
                        </a:rPr>
                        <a:t>- Per groep feedback van Jeroen op begroting.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 dirty="0">
                          <a:solidFill>
                            <a:schemeClr val="tx1"/>
                          </a:solidFill>
                          <a:effectLst/>
                        </a:rPr>
                        <a:t>- Vragen over verslag voorbereiden die de groep morgen wil bespreken met Pascalle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nl-NL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219" marR="53219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600" dirty="0">
                          <a:solidFill>
                            <a:schemeClr val="tx1"/>
                          </a:solidFill>
                          <a:effectLst/>
                        </a:rPr>
                        <a:t>Gerjan alle groepen langs voor check op samenwerking.   </a:t>
                      </a:r>
                      <a:endParaRPr lang="nl-NL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600" dirty="0">
                          <a:solidFill>
                            <a:schemeClr val="tx1"/>
                          </a:solidFill>
                          <a:effectLst/>
                        </a:rPr>
                        <a:t> + </a:t>
                      </a:r>
                      <a:endParaRPr lang="nl-NL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600" dirty="0">
                          <a:solidFill>
                            <a:schemeClr val="tx1"/>
                          </a:solidFill>
                          <a:effectLst/>
                        </a:rPr>
                        <a:t>Per groep naar verslag kijken en vragen bespreken (Pascalle) </a:t>
                      </a:r>
                      <a:endParaRPr lang="nl-N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219" marR="53219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96183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32833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850C53-1A71-4222-8021-6B68C1AE0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2713" y="0"/>
            <a:ext cx="10364451" cy="1596177"/>
          </a:xfrm>
        </p:spPr>
        <p:txBody>
          <a:bodyPr/>
          <a:lstStyle/>
          <a:p>
            <a:r>
              <a:rPr lang="nl-NL" dirty="0"/>
              <a:t>En </a:t>
            </a:r>
            <a:r>
              <a:rPr lang="nl-NL" dirty="0" err="1"/>
              <a:t>nuuuuu</a:t>
            </a:r>
            <a:r>
              <a:rPr lang="nl-NL" dirty="0"/>
              <a:t>: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AA5E58BA-083D-4436-A0FD-8F472DEAB956}"/>
              </a:ext>
            </a:extLst>
          </p:cNvPr>
          <p:cNvSpPr txBox="1"/>
          <p:nvPr/>
        </p:nvSpPr>
        <p:spPr>
          <a:xfrm>
            <a:off x="966065" y="1596177"/>
            <a:ext cx="48999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/>
              <a:t>En feedbackfriends volgens deze planning: </a:t>
            </a:r>
          </a:p>
          <a:p>
            <a:endParaRPr lang="nl-NL" sz="2400" b="1"/>
          </a:p>
        </p:txBody>
      </p:sp>
      <p:graphicFrame>
        <p:nvGraphicFramePr>
          <p:cNvPr id="5" name="Tabel 4">
            <a:extLst>
              <a:ext uri="{FF2B5EF4-FFF2-40B4-BE49-F238E27FC236}">
                <a16:creationId xmlns:a16="http://schemas.microsoft.com/office/drawing/2014/main" id="{F532177D-8FF9-4A17-B5D4-D81C15CF49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8615510"/>
              </p:ext>
            </p:extLst>
          </p:nvPr>
        </p:nvGraphicFramePr>
        <p:xfrm>
          <a:off x="6225208" y="1833265"/>
          <a:ext cx="3882888" cy="4356100"/>
        </p:xfrm>
        <a:graphic>
          <a:graphicData uri="http://schemas.openxmlformats.org/drawingml/2006/table">
            <a:tbl>
              <a:tblPr/>
              <a:tblGrid>
                <a:gridCol w="1941444">
                  <a:extLst>
                    <a:ext uri="{9D8B030D-6E8A-4147-A177-3AD203B41FA5}">
                      <a16:colId xmlns:a16="http://schemas.microsoft.com/office/drawing/2014/main" val="2606332149"/>
                    </a:ext>
                  </a:extLst>
                </a:gridCol>
                <a:gridCol w="1941444">
                  <a:extLst>
                    <a:ext uri="{9D8B030D-6E8A-4147-A177-3AD203B41FA5}">
                      <a16:colId xmlns:a16="http://schemas.microsoft.com/office/drawing/2014/main" val="425938556"/>
                    </a:ext>
                  </a:extLst>
                </a:gridCol>
              </a:tblGrid>
              <a:tr h="622300">
                <a:tc>
                  <a:txBody>
                    <a:bodyPr/>
                    <a:lstStyle/>
                    <a:p>
                      <a:pPr latinLnBrk="0"/>
                      <a:r>
                        <a:rPr lang="nl-NL" sz="1700">
                          <a:solidFill>
                            <a:srgbClr val="000000"/>
                          </a:solidFill>
                          <a:effectLst/>
                        </a:rPr>
                        <a:t>Feedback groep 1</a:t>
                      </a:r>
                      <a:endParaRPr lang="nl-NL" sz="1700">
                        <a:effectLst/>
                      </a:endParaRPr>
                    </a:p>
                  </a:txBody>
                  <a:tcPr marL="88900" marR="88900" marT="44450" marB="44450" anchor="ctr">
                    <a:lnL w="12700" cap="flat" cmpd="sng" algn="ctr">
                      <a:solidFill>
                        <a:srgbClr val="E1DF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1DF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1DF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1DF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700" dirty="0">
                          <a:effectLst/>
                        </a:rPr>
                        <a:t>10.20</a:t>
                      </a:r>
                    </a:p>
                  </a:txBody>
                  <a:tcPr marL="88900" marR="88900" marT="44450" marB="44450" anchor="ctr">
                    <a:lnL w="12700" cap="flat" cmpd="sng" algn="ctr">
                      <a:solidFill>
                        <a:srgbClr val="E1DF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1DF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1DF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1DF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0022606"/>
                  </a:ext>
                </a:extLst>
              </a:tr>
              <a:tr h="622300">
                <a:tc>
                  <a:txBody>
                    <a:bodyPr/>
                    <a:lstStyle/>
                    <a:p>
                      <a:pPr latinLnBrk="0"/>
                      <a:r>
                        <a:rPr lang="nl-NL" sz="1700">
                          <a:solidFill>
                            <a:srgbClr val="000000"/>
                          </a:solidFill>
                          <a:effectLst/>
                        </a:rPr>
                        <a:t>Feedback groep 2</a:t>
                      </a:r>
                      <a:endParaRPr lang="nl-NL" sz="1700">
                        <a:effectLst/>
                      </a:endParaRPr>
                    </a:p>
                  </a:txBody>
                  <a:tcPr marL="88900" marR="88900" marT="44450" marB="44450" anchor="ctr">
                    <a:lnL w="12700" cap="flat" cmpd="sng" algn="ctr">
                      <a:solidFill>
                        <a:srgbClr val="E1DF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1DF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1DF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1DF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700" dirty="0">
                          <a:solidFill>
                            <a:srgbClr val="000000"/>
                          </a:solidFill>
                          <a:effectLst/>
                        </a:rPr>
                        <a:t>10.40</a:t>
                      </a:r>
                      <a:endParaRPr lang="nl-NL" sz="1700" dirty="0">
                        <a:effectLst/>
                      </a:endParaRPr>
                    </a:p>
                  </a:txBody>
                  <a:tcPr marL="88900" marR="88900" marT="44450" marB="44450" anchor="ctr">
                    <a:lnL w="12700" cap="flat" cmpd="sng" algn="ctr">
                      <a:solidFill>
                        <a:srgbClr val="E1DF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1DF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1DF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1DF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5139827"/>
                  </a:ext>
                </a:extLst>
              </a:tr>
              <a:tr h="622300">
                <a:tc>
                  <a:txBody>
                    <a:bodyPr/>
                    <a:lstStyle/>
                    <a:p>
                      <a:pPr latinLnBrk="0"/>
                      <a:r>
                        <a:rPr lang="nl-NL" sz="1700">
                          <a:solidFill>
                            <a:srgbClr val="000000"/>
                          </a:solidFill>
                          <a:effectLst/>
                        </a:rPr>
                        <a:t>Feedback groep 3</a:t>
                      </a:r>
                      <a:endParaRPr lang="nl-NL" sz="1700">
                        <a:effectLst/>
                      </a:endParaRPr>
                    </a:p>
                  </a:txBody>
                  <a:tcPr marL="88900" marR="88900" marT="44450" marB="44450" anchor="ctr">
                    <a:lnL w="12700" cap="flat" cmpd="sng" algn="ctr">
                      <a:solidFill>
                        <a:srgbClr val="E1DF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1DF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1DF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1DF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700" dirty="0">
                          <a:solidFill>
                            <a:srgbClr val="000000"/>
                          </a:solidFill>
                          <a:effectLst/>
                        </a:rPr>
                        <a:t>11:15</a:t>
                      </a:r>
                      <a:endParaRPr lang="nl-NL" sz="1700" dirty="0">
                        <a:effectLst/>
                      </a:endParaRPr>
                    </a:p>
                  </a:txBody>
                  <a:tcPr marL="88900" marR="88900" marT="44450" marB="44450" anchor="ctr">
                    <a:lnL w="12700" cap="flat" cmpd="sng" algn="ctr">
                      <a:solidFill>
                        <a:srgbClr val="E1DF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1DF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1DF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1DF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1458538"/>
                  </a:ext>
                </a:extLst>
              </a:tr>
              <a:tr h="622300">
                <a:tc>
                  <a:txBody>
                    <a:bodyPr/>
                    <a:lstStyle/>
                    <a:p>
                      <a:pPr latinLnBrk="0"/>
                      <a:r>
                        <a:rPr lang="nl-NL" sz="1700">
                          <a:solidFill>
                            <a:srgbClr val="000000"/>
                          </a:solidFill>
                          <a:effectLst/>
                        </a:rPr>
                        <a:t>Feedback groep 4</a:t>
                      </a:r>
                      <a:endParaRPr lang="nl-NL" sz="1700">
                        <a:effectLst/>
                      </a:endParaRPr>
                    </a:p>
                  </a:txBody>
                  <a:tcPr marL="88900" marR="88900" marT="44450" marB="44450" anchor="ctr">
                    <a:lnL w="12700" cap="flat" cmpd="sng" algn="ctr">
                      <a:solidFill>
                        <a:srgbClr val="E1DF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1DF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1DF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1DF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700" dirty="0">
                          <a:solidFill>
                            <a:srgbClr val="000000"/>
                          </a:solidFill>
                          <a:effectLst/>
                        </a:rPr>
                        <a:t>11:35</a:t>
                      </a:r>
                      <a:endParaRPr lang="nl-NL" sz="1700" dirty="0">
                        <a:effectLst/>
                      </a:endParaRPr>
                    </a:p>
                  </a:txBody>
                  <a:tcPr marL="88900" marR="88900" marT="44450" marB="44450" anchor="ctr">
                    <a:lnL w="12700" cap="flat" cmpd="sng" algn="ctr">
                      <a:solidFill>
                        <a:srgbClr val="E1DF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1DF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1DF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1DF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1272273"/>
                  </a:ext>
                </a:extLst>
              </a:tr>
              <a:tr h="622300">
                <a:tc>
                  <a:txBody>
                    <a:bodyPr/>
                    <a:lstStyle/>
                    <a:p>
                      <a:pPr latinLnBrk="0"/>
                      <a:r>
                        <a:rPr lang="nl-NL" sz="1700">
                          <a:solidFill>
                            <a:srgbClr val="000000"/>
                          </a:solidFill>
                          <a:effectLst/>
                        </a:rPr>
                        <a:t>Feedback groep 5</a:t>
                      </a:r>
                      <a:endParaRPr lang="nl-NL" sz="1700">
                        <a:effectLst/>
                      </a:endParaRPr>
                    </a:p>
                  </a:txBody>
                  <a:tcPr marL="88900" marR="88900" marT="44450" marB="44450" anchor="ctr">
                    <a:lnL w="12700" cap="flat" cmpd="sng" algn="ctr">
                      <a:solidFill>
                        <a:srgbClr val="E1DF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1DF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1DF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1DF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700" dirty="0">
                          <a:solidFill>
                            <a:srgbClr val="000000"/>
                          </a:solidFill>
                          <a:effectLst/>
                        </a:rPr>
                        <a:t>11:55</a:t>
                      </a:r>
                      <a:endParaRPr lang="nl-NL" sz="1700" dirty="0">
                        <a:effectLst/>
                      </a:endParaRPr>
                    </a:p>
                  </a:txBody>
                  <a:tcPr marL="88900" marR="88900" marT="44450" marB="44450" anchor="ctr">
                    <a:lnL w="12700" cap="flat" cmpd="sng" algn="ctr">
                      <a:solidFill>
                        <a:srgbClr val="E1DF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1DF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1DF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1DF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6234878"/>
                  </a:ext>
                </a:extLst>
              </a:tr>
              <a:tr h="622300">
                <a:tc>
                  <a:txBody>
                    <a:bodyPr/>
                    <a:lstStyle/>
                    <a:p>
                      <a:pPr latinLnBrk="0"/>
                      <a:r>
                        <a:rPr lang="nl-NL" sz="1700">
                          <a:solidFill>
                            <a:srgbClr val="000000"/>
                          </a:solidFill>
                          <a:effectLst/>
                        </a:rPr>
                        <a:t>Feedback groep 6</a:t>
                      </a:r>
                      <a:endParaRPr lang="nl-NL" sz="1700">
                        <a:effectLst/>
                      </a:endParaRPr>
                    </a:p>
                  </a:txBody>
                  <a:tcPr marL="88900" marR="88900" marT="44450" marB="44450" anchor="ctr">
                    <a:lnL w="12700" cap="flat" cmpd="sng" algn="ctr">
                      <a:solidFill>
                        <a:srgbClr val="E1DF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1DF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1DF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1DF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700" dirty="0">
                          <a:solidFill>
                            <a:srgbClr val="000000"/>
                          </a:solidFill>
                          <a:effectLst/>
                        </a:rPr>
                        <a:t>12:45</a:t>
                      </a:r>
                      <a:endParaRPr lang="nl-NL" sz="1700" dirty="0">
                        <a:effectLst/>
                      </a:endParaRPr>
                    </a:p>
                  </a:txBody>
                  <a:tcPr marL="88900" marR="88900" marT="44450" marB="44450" anchor="ctr">
                    <a:lnL w="12700" cap="flat" cmpd="sng" algn="ctr">
                      <a:solidFill>
                        <a:srgbClr val="E1DF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1DF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1DF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1DF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0985704"/>
                  </a:ext>
                </a:extLst>
              </a:tr>
              <a:tr h="622300">
                <a:tc>
                  <a:txBody>
                    <a:bodyPr/>
                    <a:lstStyle/>
                    <a:p>
                      <a:pPr latinLnBrk="0"/>
                      <a:r>
                        <a:rPr lang="nl-NL" sz="1700" dirty="0">
                          <a:solidFill>
                            <a:srgbClr val="000000"/>
                          </a:solidFill>
                          <a:effectLst/>
                        </a:rPr>
                        <a:t>Feedback groep 7</a:t>
                      </a:r>
                      <a:endParaRPr lang="nl-NL" sz="1700" dirty="0">
                        <a:effectLst/>
                      </a:endParaRPr>
                    </a:p>
                  </a:txBody>
                  <a:tcPr marL="88900" marR="88900" marT="44450" marB="44450" anchor="ctr">
                    <a:lnL w="12700" cap="flat" cmpd="sng" algn="ctr">
                      <a:solidFill>
                        <a:srgbClr val="E1DF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1DF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1DF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1DF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700" dirty="0">
                          <a:solidFill>
                            <a:srgbClr val="000000"/>
                          </a:solidFill>
                          <a:effectLst/>
                        </a:rPr>
                        <a:t>13:05</a:t>
                      </a:r>
                      <a:endParaRPr lang="nl-NL" sz="1700" dirty="0">
                        <a:effectLst/>
                      </a:endParaRPr>
                    </a:p>
                  </a:txBody>
                  <a:tcPr marL="88900" marR="88900" marT="44450" marB="44450" anchor="ctr">
                    <a:lnL w="12700" cap="flat" cmpd="sng" algn="ctr">
                      <a:solidFill>
                        <a:srgbClr val="E1DF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1DF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1DF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1DF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64954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4618894"/>
      </p:ext>
    </p:extLst>
  </p:cSld>
  <p:clrMapOvr>
    <a:masterClrMapping/>
  </p:clrMapOvr>
</p:sld>
</file>

<file path=ppt/theme/theme1.xml><?xml version="1.0" encoding="utf-8"?>
<a:theme xmlns:a="http://schemas.openxmlformats.org/drawingml/2006/main" name="Druppel">
  <a:themeElements>
    <a:clrScheme name="Druppel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uppel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uppel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8E09137C68A74EA55321485504F917" ma:contentTypeVersion="14" ma:contentTypeDescription="Een nieuw document maken." ma:contentTypeScope="" ma:versionID="a3c3b2d2316bbff68d369b35dcdb8578">
  <xsd:schema xmlns:xsd="http://www.w3.org/2001/XMLSchema" xmlns:xs="http://www.w3.org/2001/XMLSchema" xmlns:p="http://schemas.microsoft.com/office/2006/metadata/properties" xmlns:ns2="2c4f0c93-2979-4f27-aab2-70de95932352" xmlns:ns3="c6f82ce1-f6df-49a5-8b49-cf8409a27aa4" targetNamespace="http://schemas.microsoft.com/office/2006/metadata/properties" ma:root="true" ma:fieldsID="0dc031163889b163ad3cab64943a7718" ns2:_="" ns3:_="">
    <xsd:import namespace="2c4f0c93-2979-4f27-aab2-70de95932352"/>
    <xsd:import namespace="c6f82ce1-f6df-49a5-8b49-cf8409a27aa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4f0c93-2979-4f27-aab2-70de9593235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f82ce1-f6df-49a5-8b49-cf8409a27a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3876E4E-4421-44C1-A1E2-10D254C23694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7A51F35C-6CF0-477B-93DF-77DED95BDCB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4f0c93-2979-4f27-aab2-70de95932352"/>
    <ds:schemaRef ds:uri="c6f82ce1-f6df-49a5-8b49-cf8409a27a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5D263B6-EB94-4D28-9081-4ECBEE6CCFB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TM04033925[[fn=Druppel]]</Template>
  <TotalTime>76</TotalTime>
  <Words>257</Words>
  <Application>Microsoft Office PowerPoint</Application>
  <PresentationFormat>Breedbeeld</PresentationFormat>
  <Paragraphs>65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2" baseType="lpstr">
      <vt:lpstr>Arial</vt:lpstr>
      <vt:lpstr>Calibri</vt:lpstr>
      <vt:lpstr>Tw Cen MT</vt:lpstr>
      <vt:lpstr>Wingdings</vt:lpstr>
      <vt:lpstr>Druppel</vt:lpstr>
      <vt:lpstr>IBS les vrijdag 25-3</vt:lpstr>
      <vt:lpstr>Programma </vt:lpstr>
      <vt:lpstr>Planning Feedbackfriends </vt:lpstr>
      <vt:lpstr>Groepsdynamica </vt:lpstr>
      <vt:lpstr>Doorkijkje volgende week</vt:lpstr>
      <vt:lpstr>PowerPoint-presentatie</vt:lpstr>
      <vt:lpstr>En nuuuuu: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IBS les vrijdag 25-3</dc:title>
  <dc:creator>Pascalle Cup</dc:creator>
  <cp:lastModifiedBy>Gerjan de Ruiter</cp:lastModifiedBy>
  <cp:revision>1</cp:revision>
  <dcterms:created xsi:type="dcterms:W3CDTF">2022-03-24T14:27:33Z</dcterms:created>
  <dcterms:modified xsi:type="dcterms:W3CDTF">2022-03-25T09:12:31Z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0x010100858E09137C68A74EA55321485504F917</vt:lpwstr>
  </property>
</Properties>
</file>